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AEEA8C-D79B-4D7E-9B24-9CDE292BA524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47FBB5-06FC-4B7C-805A-71D5B2DC73D7}" type="datetime1">
              <a:rPr lang="hu-HU" smtClean="0"/>
              <a:t>2024. 04. 19.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E5F8B-C0C0-4B90-909B-D74267390778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F2378-D795-4356-944B-E8E7E6619F8D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C19FB-55E1-406B-B7E8-13185ED76BF1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DC00C9-4F95-417E-BC75-9AB88F3EB5E6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átum hely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DFAF3-0D62-4D1D-BD8E-B3574060A218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B56D3F-AD39-462A-9AE5-D8B4258A7D70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hu" dirty="0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B4B0B-F58C-4E09-A8D0-6C9829E738F5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11" name="Élőláb hely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 számának hely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Dátum hely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F97517-8E79-4B36-BDAC-B491A8C38CFF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DBA4BE-2F5E-4084-A7CE-4E56814F3F42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6829ACE-307A-417A-8C22-FF9BAE9008E7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E811A51D-7981-47DF-A25B-B843283A527C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BB79EBFC-01B3-48F8-A130-8344AF273ED8}" type="datetime1">
              <a:rPr lang="hu-HU" smtClean="0"/>
              <a:t>2024. 04. 19.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Téglalap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hu" sz="8000"/>
              <a:t>Title Lorem Ipsum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Sit Dolor Amet</a:t>
            </a:r>
          </a:p>
        </p:txBody>
      </p:sp>
      <p:pic>
        <p:nvPicPr>
          <p:cNvPr id="5" name="Kép 4" descr="Épületet, ülőhelyet, padot és oldalt ábrázoló kép&#10;&#10;Automatikusan létrehozott leírá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04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TramaiCeramics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8223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172BD36-EBFD-F235-6C1B-65F9EA43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637" y="1"/>
            <a:ext cx="8611363" cy="4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RuthPikeCeramics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7344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B3C07CD-6A3E-908D-D26D-D293DB92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31" y="0"/>
            <a:ext cx="8693870" cy="60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églalap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" sz="4800" i="1" dirty="0">
                <a:solidFill>
                  <a:srgbClr val="FFFFFF"/>
                </a:solidFill>
              </a:rPr>
              <a:t>A legjobb árajánlata, amely tükrözi a hozzáállását... „Kis lépés az embernek, hatalmas ugrás az emberiségnek.“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hu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8F3A21-F41A-37BC-C0AC-2096787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5" y="0"/>
            <a:ext cx="8697685" cy="635278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8781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D907C46-B040-F4FD-2917-8A104079E4A9}"/>
              </a:ext>
            </a:extLst>
          </p:cNvPr>
          <p:cNvSpPr txBox="1"/>
          <p:nvPr/>
        </p:nvSpPr>
        <p:spPr>
          <a:xfrm>
            <a:off x="318781" y="2097248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161043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LoriShaulCeramics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2D4DCAF-2FEE-590A-F517-1CCCC1E1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70" y="0"/>
            <a:ext cx="8466730" cy="608201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0221651-96C0-482F-BDFD-427FBF2A8827}"/>
              </a:ext>
            </a:extLst>
          </p:cNvPr>
          <p:cNvSpPr txBox="1"/>
          <p:nvPr/>
        </p:nvSpPr>
        <p:spPr>
          <a:xfrm>
            <a:off x="243281" y="3041009"/>
            <a:ext cx="3267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Érdekes hogy ha ugyanannyi az</a:t>
            </a:r>
          </a:p>
          <a:p>
            <a:r>
              <a:rPr lang="hu-HU" dirty="0"/>
              <a:t>eladás akkor miért másak a a</a:t>
            </a:r>
          </a:p>
          <a:p>
            <a:r>
              <a:rPr lang="hu-HU" dirty="0"/>
              <a:t>Termékek, de lehet a fotó miatt.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082AFF-D62C-B4F6-B398-F147DEC1F8A6}"/>
              </a:ext>
            </a:extLst>
          </p:cNvPr>
          <p:cNvSpPr txBox="1"/>
          <p:nvPr/>
        </p:nvSpPr>
        <p:spPr>
          <a:xfrm>
            <a:off x="310392" y="2078345"/>
            <a:ext cx="69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1376</a:t>
            </a:r>
          </a:p>
        </p:txBody>
      </p:sp>
    </p:spTree>
    <p:extLst>
      <p:ext uri="{BB962C8B-B14F-4D97-AF65-F5344CB8AC3E}">
        <p14:creationId xmlns:p14="http://schemas.microsoft.com/office/powerpoint/2010/main" val="252244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B10FD1BF-AD08-5ED9-5850-D8FE77F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07" y="0"/>
            <a:ext cx="8304493" cy="6308924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A0C8FBD-8631-4F08-D76F-9509577FC470}"/>
              </a:ext>
            </a:extLst>
          </p:cNvPr>
          <p:cNvSpPr txBox="1"/>
          <p:nvPr/>
        </p:nvSpPr>
        <p:spPr>
          <a:xfrm>
            <a:off x="310392" y="2164360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1145</a:t>
            </a:r>
          </a:p>
        </p:txBody>
      </p:sp>
    </p:spTree>
    <p:extLst>
      <p:ext uri="{BB962C8B-B14F-4D97-AF65-F5344CB8AC3E}">
        <p14:creationId xmlns:p14="http://schemas.microsoft.com/office/powerpoint/2010/main" val="287421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20801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MadeinAflame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C2A6E1-0851-68EE-21A4-72B943AB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90" y="0"/>
            <a:ext cx="6395710" cy="6388114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1155</a:t>
            </a:r>
          </a:p>
        </p:txBody>
      </p:sp>
    </p:spTree>
    <p:extLst>
      <p:ext uri="{BB962C8B-B14F-4D97-AF65-F5344CB8AC3E}">
        <p14:creationId xmlns:p14="http://schemas.microsoft.com/office/powerpoint/2010/main" val="142947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2024.04.08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3910</a:t>
            </a:r>
          </a:p>
        </p:txBody>
      </p:sp>
      <p:pic>
        <p:nvPicPr>
          <p:cNvPr id="2" name="Kép 1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BBFB905C-6654-9F32-C319-ED336D7B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32" y="0"/>
            <a:ext cx="8665968" cy="60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MCSWorld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3930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9A818FA-CF4B-DACC-6E56-096D7040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89" y="0"/>
            <a:ext cx="5782811" cy="64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>
            <a:extLst>
              <a:ext uri="{FF2B5EF4-FFF2-40B4-BE49-F238E27FC236}">
                <a16:creationId xmlns:a16="http://schemas.microsoft.com/office/drawing/2014/main" id="{0761F7A6-1DCA-E489-9F13-C4B1C2D1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E3DC00C9-4F95-417E-BC75-9AB88F3EB5E6}" type="datetime1">
              <a:rPr lang="hu-HU" smtClean="0"/>
              <a:pPr rtl="0">
                <a:spcAft>
                  <a:spcPts val="600"/>
                </a:spcAft>
              </a:pPr>
              <a:t>2024. 04. 19.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E2B2E6C-B96D-F7D4-26EC-A63AAB8B5665}"/>
              </a:ext>
            </a:extLst>
          </p:cNvPr>
          <p:cNvSpPr txBox="1"/>
          <p:nvPr/>
        </p:nvSpPr>
        <p:spPr>
          <a:xfrm>
            <a:off x="310392" y="115768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MuddyCearmicArt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hu-HU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2024.04.19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1EE7F-2C47-C521-AE1D-4CEFA2E099AA}"/>
              </a:ext>
            </a:extLst>
          </p:cNvPr>
          <p:cNvSpPr txBox="1"/>
          <p:nvPr/>
        </p:nvSpPr>
        <p:spPr>
          <a:xfrm>
            <a:off x="310392" y="21224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2804</a:t>
            </a:r>
          </a:p>
        </p:txBody>
      </p:sp>
      <p:pic>
        <p:nvPicPr>
          <p:cNvPr id="2" name="Kép 1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19E42D11-0E3A-7669-E2CF-313F2328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23" y="20869"/>
            <a:ext cx="7561277" cy="6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763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30_TF56160789" id="{BB0F2CB6-EB6B-4B4F-902F-BC5253E073DA}" vid="{8BD6316C-6CB0-4ED3-ADEE-F4BB938ED12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{4CBFAC4E-DBE7-4FD3-AC7F-CDCA8D9D84C0}tf56160789_win32</Template>
  <TotalTime>1119</TotalTime>
  <Words>93</Words>
  <Application>Microsoft Office PowerPoint</Application>
  <PresentationFormat>Szélesvásznú</PresentationFormat>
  <Paragraphs>34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Aptos</vt:lpstr>
      <vt:lpstr>Bookman Old Style</vt:lpstr>
      <vt:lpstr>Calibri</vt:lpstr>
      <vt:lpstr>Franklin Gothic Book</vt:lpstr>
      <vt:lpstr>1_RetrospectVTI</vt:lpstr>
      <vt:lpstr>Title Lorem Ipsum</vt:lpstr>
      <vt:lpstr>A legjobb árajánlata, amely tükrözi a hozzáállását... „Kis lépés az embernek, hatalmas ugrás az emberiségnek.“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Miksa Kupihár</dc:creator>
  <cp:lastModifiedBy>Miksa Kupihár</cp:lastModifiedBy>
  <cp:revision>3</cp:revision>
  <dcterms:created xsi:type="dcterms:W3CDTF">2024-04-19T13:46:52Z</dcterms:created>
  <dcterms:modified xsi:type="dcterms:W3CDTF">2024-04-20T08:26:16Z</dcterms:modified>
</cp:coreProperties>
</file>